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8"/>
  </p:notesMasterIdLst>
  <p:sldIdLst>
    <p:sldId id="265" r:id="rId2"/>
    <p:sldId id="257" r:id="rId3"/>
    <p:sldId id="262" r:id="rId4"/>
    <p:sldId id="338" r:id="rId5"/>
    <p:sldId id="272" r:id="rId6"/>
    <p:sldId id="261" r:id="rId7"/>
    <p:sldId id="339" r:id="rId8"/>
    <p:sldId id="340" r:id="rId9"/>
    <p:sldId id="263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274" r:id="rId18"/>
    <p:sldId id="348" r:id="rId19"/>
    <p:sldId id="349" r:id="rId20"/>
    <p:sldId id="276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  <p:sldId id="291" r:id="rId30"/>
    <p:sldId id="358" r:id="rId31"/>
    <p:sldId id="282" r:id="rId32"/>
    <p:sldId id="286" r:id="rId33"/>
    <p:sldId id="359" r:id="rId34"/>
    <p:sldId id="360" r:id="rId35"/>
    <p:sldId id="361" r:id="rId36"/>
    <p:sldId id="362" r:id="rId37"/>
    <p:sldId id="363" r:id="rId38"/>
    <p:sldId id="364" r:id="rId39"/>
    <p:sldId id="365" r:id="rId40"/>
    <p:sldId id="366" r:id="rId41"/>
    <p:sldId id="367" r:id="rId42"/>
    <p:sldId id="368" r:id="rId43"/>
    <p:sldId id="369" r:id="rId44"/>
    <p:sldId id="370" r:id="rId45"/>
    <p:sldId id="371" r:id="rId46"/>
    <p:sldId id="372" r:id="rId47"/>
    <p:sldId id="373" r:id="rId48"/>
    <p:sldId id="374" r:id="rId49"/>
    <p:sldId id="375" r:id="rId50"/>
    <p:sldId id="376" r:id="rId51"/>
    <p:sldId id="377" r:id="rId52"/>
    <p:sldId id="378" r:id="rId53"/>
    <p:sldId id="379" r:id="rId54"/>
    <p:sldId id="380" r:id="rId55"/>
    <p:sldId id="381" r:id="rId56"/>
    <p:sldId id="382" r:id="rId57"/>
    <p:sldId id="383" r:id="rId58"/>
    <p:sldId id="384" r:id="rId59"/>
    <p:sldId id="385" r:id="rId60"/>
    <p:sldId id="386" r:id="rId61"/>
    <p:sldId id="387" r:id="rId62"/>
    <p:sldId id="388" r:id="rId63"/>
    <p:sldId id="389" r:id="rId64"/>
    <p:sldId id="390" r:id="rId65"/>
    <p:sldId id="391" r:id="rId66"/>
    <p:sldId id="324" r:id="rId67"/>
    <p:sldId id="326" r:id="rId68"/>
    <p:sldId id="271" r:id="rId69"/>
    <p:sldId id="258" r:id="rId70"/>
    <p:sldId id="275" r:id="rId71"/>
    <p:sldId id="266" r:id="rId72"/>
    <p:sldId id="277" r:id="rId73"/>
    <p:sldId id="268" r:id="rId74"/>
    <p:sldId id="278" r:id="rId75"/>
    <p:sldId id="270" r:id="rId76"/>
    <p:sldId id="309" r:id="rId77"/>
    <p:sldId id="279" r:id="rId78"/>
    <p:sldId id="260" r:id="rId79"/>
    <p:sldId id="259" r:id="rId80"/>
    <p:sldId id="323" r:id="rId81"/>
    <p:sldId id="285" r:id="rId82"/>
    <p:sldId id="307" r:id="rId83"/>
    <p:sldId id="281" r:id="rId84"/>
    <p:sldId id="264" r:id="rId85"/>
    <p:sldId id="283" r:id="rId86"/>
    <p:sldId id="288" r:id="rId87"/>
    <p:sldId id="289" r:id="rId88"/>
    <p:sldId id="306" r:id="rId89"/>
    <p:sldId id="313" r:id="rId90"/>
    <p:sldId id="314" r:id="rId91"/>
    <p:sldId id="290" r:id="rId92"/>
    <p:sldId id="280" r:id="rId93"/>
    <p:sldId id="331" r:id="rId94"/>
    <p:sldId id="284" r:id="rId95"/>
    <p:sldId id="308" r:id="rId96"/>
    <p:sldId id="335" r:id="rId97"/>
    <p:sldId id="336" r:id="rId98"/>
    <p:sldId id="312" r:id="rId99"/>
    <p:sldId id="310" r:id="rId100"/>
    <p:sldId id="311" r:id="rId101"/>
    <p:sldId id="292" r:id="rId102"/>
    <p:sldId id="320" r:id="rId103"/>
    <p:sldId id="332" r:id="rId104"/>
    <p:sldId id="287" r:id="rId105"/>
    <p:sldId id="317" r:id="rId106"/>
    <p:sldId id="318" r:id="rId107"/>
    <p:sldId id="333" r:id="rId108"/>
    <p:sldId id="325" r:id="rId109"/>
    <p:sldId id="334" r:id="rId110"/>
    <p:sldId id="316" r:id="rId111"/>
    <p:sldId id="315" r:id="rId112"/>
    <p:sldId id="337" r:id="rId113"/>
    <p:sldId id="329" r:id="rId114"/>
    <p:sldId id="330" r:id="rId115"/>
    <p:sldId id="319" r:id="rId116"/>
    <p:sldId id="327" r:id="rId1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9" roundtripDataSignature="AMtx7mj3j1hL91TEQE7mc91KA0lxJX7a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customschemas.google.com/relationships/presentationmetadata" Target="meta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8BD40D2-9111-4545-9A05-467B1E8570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761" y="-12999"/>
            <a:ext cx="6820477" cy="687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4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E50012F-0E52-4376-B30E-6965F8ACEF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9" y="-524469"/>
            <a:ext cx="6858001" cy="790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8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07C5575-D149-4123-91F6-CAD6297308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4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A65B28A-9192-472A-B1CE-69F3101F24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1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8E11AF-CA88-4D18-8475-521FBD006F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A65ED9C-6F87-4E4F-BB4B-44AA9E82B7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5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2B4616E-BAA5-4CA4-A294-56F6A27935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5162A2C-DC6C-4A0D-BF52-4B579902C6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6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21F9061-87A4-4D1A-A1BB-1801D37A1C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94F62AB-9400-4F48-95EE-B0740F5171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4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FA0545-57E9-46A6-802F-350844B54A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6660282-6328-4624-8D2A-071E601132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5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FDDF900-65F1-469F-AC00-A95FAE3C5A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815" y="0"/>
            <a:ext cx="5878369" cy="683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A0F6BDC-1E90-463C-A8F1-16FE462335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7A126F7-C4A7-4563-AB92-9FAB9427EB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14973DE-473B-420A-AF0A-C10A73F18B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AB6955F-138F-490C-9F9A-6E43F14452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8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EE5D6DC-9523-4264-A6E7-3DA59CA1FE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6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E4203A1-D248-4E4B-A031-5EAA7E0B3C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4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82B5425-5F78-4597-B442-21F7957BDF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F3EE8BE-2D40-4EAF-A5D7-93E12C8CBE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B4DDD85-0280-4E15-A047-A4F701AA0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4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DEF8C48-C397-4A7B-AB99-AC68C3D2A4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1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A64E182-BBC4-4AD6-A8E9-C37361AF44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3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877D155-711F-4BDF-AB03-68EF8D337B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EA88428-9918-4FCD-880E-6D68794E68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2920" y="37458"/>
            <a:ext cx="6886160" cy="681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9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EA5F626-A6F1-4AA7-BE2A-DB017E6CEA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9" y="-420848"/>
            <a:ext cx="6858001" cy="769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5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4FFD58B-2AE8-4CF5-BD5A-7BE75A14DF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E12B630-CD7B-4036-9479-75C7BE3179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6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D483FA4-69E9-4BA4-AAD6-5154E0B86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2000" y="0"/>
            <a:ext cx="8128000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4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05110B2-565E-482A-B5F4-9C93752315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9" y="-5396"/>
            <a:ext cx="6858000" cy="686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4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6486FDA-4A76-4B8B-9584-A3C14B5441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70" y="0"/>
            <a:ext cx="9161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3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C27F948-18E7-4D29-990F-ECDEC7B6D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0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F983D49-80C4-4C3E-9E40-FA6683F38B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70" y="0"/>
            <a:ext cx="9161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6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820D8F4-952E-4A04-B8F6-7BA119D10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0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9A57CE5-311E-4776-9FF8-220D0DF819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0757" y="-924974"/>
            <a:ext cx="6870487" cy="869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0425724-AB97-43BF-8DEF-C2A2E4B46A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70" y="0"/>
            <a:ext cx="9161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9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448C9CB-2DBF-4BA9-ADFF-24CD58700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FE2D7B5-5D0E-4BFE-A22C-B022D7E346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70" y="0"/>
            <a:ext cx="9161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2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D24CBB2-4540-4A89-A63C-12C87BA32B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8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BC25FA8-02DA-4E1A-8ECB-5900922EB4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52178F0-3058-40D2-ACAE-9C68FFF57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9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8EC939C-1222-449A-A7D3-A43066A04C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8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4B0127C-A3C7-45FD-A8DC-0350756018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8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7D7D899-752B-44C2-B0D6-FBE2D7028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9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2901FB6-1621-4769-8DB7-688CCF3DA5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70" y="0"/>
            <a:ext cx="9161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9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1A57D88-B76B-4C8F-ABF2-2165AAAE0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6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7ED46A6-47B3-4928-80EC-758906755A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2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7DEDBAB-14B8-4293-8A71-68003D0CA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4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BFB751C-5B46-43A3-A960-F21F460379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70" y="0"/>
            <a:ext cx="9161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8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CA3E95E-CA2E-4953-A1DE-EDBA56446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93271"/>
            <a:ext cx="6858001" cy="74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5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F281854-6466-4B1C-9073-4AB17330E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01708A2-724D-4DC7-AD19-1B379872B3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5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07C214A-272E-4D48-A139-E8881485D4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3001" y="0"/>
            <a:ext cx="8985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0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3DE27C6-B31B-4EF5-A233-CA66E9DC6C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5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0A53539-A6AF-4C9E-8E2A-1DEE679768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8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C7653F6-0209-4288-B502-159FE11A00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4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873E9BC-DCB4-4699-BF19-0FFCA3C973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1CA77B2-D4EF-4C7F-890B-A3F427E299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BECD458-B995-401F-8BAF-C272677D1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6A2A0A2-CC46-447A-BF43-78B0710A6E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3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877D155-711F-4BDF-AB03-68EF8D337B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3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32A24A1-DADA-4F4A-9673-6F97DE5CCF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9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0C1B601-1A4B-4DE7-84DC-43FF0B4114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5490" y="-39255"/>
            <a:ext cx="7741020" cy="693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8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8BD96CD-09AE-4116-B047-7447CE5818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4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88DD73-1499-424D-AF29-31BBA8575C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2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552994D-6AE0-406E-B580-5B58849CA1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7261" y="0"/>
            <a:ext cx="7577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7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4A19D38-11D7-492E-853F-CE2495B672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49E293F-CD01-4E94-AC7C-76162DADB6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4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22312F7-FE69-415A-926D-FA6D34CBA9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9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CBE7A94-0D99-4270-AADA-4A7D2240AC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70" y="0"/>
            <a:ext cx="9161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6758CEC-3D45-46F4-BA8B-86A004A80F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042" y="0"/>
            <a:ext cx="780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31CD290-B1D1-44AB-B73C-BD916A0DD1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8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BAF8D35-7F8A-4818-92C2-68A1BD5AE5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0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6C4C88B-44F5-42F4-80BA-4DF3EA47F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8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6C67F62-B862-4438-AA41-D03A7B9B53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1943" y="0"/>
            <a:ext cx="6728113" cy="687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5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BDA9146-5C08-4148-8A38-D3FC7BE19E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6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06E2611-BED2-4007-9950-CB3262F602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70E9058-66D6-493D-AECF-E2205FC3DA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2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9BFD29-81EE-4956-B89A-24729E9FEC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0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DC335DF-54A1-41A2-83FB-A7442D580E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9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23939A2-F37B-4D61-9085-BA6800F18E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5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B4FA091-C1BA-4D4E-B5F2-8C4EAED95C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1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DD0E634-A59D-4FCC-BE65-2EF653B0D0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7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ABF319C-9A83-404E-B981-D6BA9527D4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8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8D72221-19AA-44E2-B4D1-DC48253DB0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6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1EECB2F-CE6D-4F28-B9F2-DF9FC1BD4C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8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44D4D4E-021E-4172-9016-E23CE83CE8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9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B5AA089-2243-4D2A-84D5-E23559B1DE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5DAB55B-A8A6-4738-8950-7850BCB7E6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7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A837785-8DA9-4A5A-997B-395E4C8BAA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1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C7B8181-1CCF-429C-9234-E77075E358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2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A390883-0D95-40FB-AD3B-7883516728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7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05110B2-565E-482A-B5F4-9C93752315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9" y="-5396"/>
            <a:ext cx="6858000" cy="686879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8DF769F-37E1-4666-8AE0-2F0675A33A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9043FF1-D109-4571-8D64-BEF8143E31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29"/>
          <a:stretch/>
        </p:blipFill>
        <p:spPr>
          <a:xfrm rot="5400000">
            <a:off x="2667000" y="-278814"/>
            <a:ext cx="6858001" cy="74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5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5D77686-C953-4DA5-85C9-8D8B8759CB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3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9219B75-5BC7-411D-849D-084D7F7EB7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F60C4D7-3314-4F82-9096-5EEE3E98CA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6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5310189-605B-43D9-B6DC-B7908BA732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6855C5F-026C-4725-AF38-96A0EAAA52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DE0C119-F18E-4BC9-88DC-3ACE43DBD9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7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1B0733F-FCA0-4CD5-8636-42EEC34809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758" y="856826"/>
            <a:ext cx="6858484" cy="514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0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CCF145-B0D1-418A-9F40-D61AEAF2B4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0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9980EAF-510B-446F-B49B-16957806DD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320" y="0"/>
            <a:ext cx="910336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05E4046-F496-47E3-9DEB-B727DCB0E5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DBE3282-7B6B-4295-96CB-747FB51E0F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0422" y="-11605"/>
            <a:ext cx="6871155" cy="689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6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4EAA36B-D842-406B-B741-B57401D5EC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0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D93C375-5376-42B5-85AB-89C7EC4484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8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2E34815-0BC3-4C2F-8FC9-E892E9D4D6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5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5011B04-FB05-47FF-81A0-754205C40F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4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231FF59-0901-4EBA-8375-3E0628B2CE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1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B056063-C6D7-4608-AE8A-3EDA775739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3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D20C989-E835-46EB-B7EA-7406DD342A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9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34CC7BE-253A-4ACF-AD87-4CED4C4450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3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6B5E21D-F240-4432-9057-DF281B8304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2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DD21823-00BA-4476-8885-7AAC02D317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8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0</Words>
  <Application>Microsoft Office PowerPoint</Application>
  <PresentationFormat>Breedbeeld</PresentationFormat>
  <Paragraphs>0</Paragraphs>
  <Slides>116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116</vt:i4>
      </vt:variant>
    </vt:vector>
  </HeadingPairs>
  <TitlesOfParts>
    <vt:vector size="119" baseType="lpstr">
      <vt:lpstr>Arial</vt:lpstr>
      <vt:lpstr>Calibri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 GA GROEN </dc:title>
  <dc:creator>Julie Callaerts</dc:creator>
  <cp:lastModifiedBy>Julie Callaerts</cp:lastModifiedBy>
  <cp:revision>25</cp:revision>
  <dcterms:created xsi:type="dcterms:W3CDTF">2023-07-04T08:04:23Z</dcterms:created>
  <dcterms:modified xsi:type="dcterms:W3CDTF">2023-09-12T13:07:36Z</dcterms:modified>
</cp:coreProperties>
</file>