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18"/>
  </p:notesMasterIdLst>
  <p:sldIdLst>
    <p:sldId id="265" r:id="rId2"/>
    <p:sldId id="257" r:id="rId3"/>
    <p:sldId id="262" r:id="rId4"/>
    <p:sldId id="338" r:id="rId5"/>
    <p:sldId id="272" r:id="rId6"/>
    <p:sldId id="261" r:id="rId7"/>
    <p:sldId id="339" r:id="rId8"/>
    <p:sldId id="340" r:id="rId9"/>
    <p:sldId id="263" r:id="rId10"/>
    <p:sldId id="341" r:id="rId11"/>
    <p:sldId id="342" r:id="rId12"/>
    <p:sldId id="343" r:id="rId13"/>
    <p:sldId id="344" r:id="rId14"/>
    <p:sldId id="345" r:id="rId15"/>
    <p:sldId id="346" r:id="rId16"/>
    <p:sldId id="347" r:id="rId17"/>
    <p:sldId id="274" r:id="rId18"/>
    <p:sldId id="348" r:id="rId19"/>
    <p:sldId id="349" r:id="rId20"/>
    <p:sldId id="276" r:id="rId21"/>
    <p:sldId id="350" r:id="rId22"/>
    <p:sldId id="351" r:id="rId23"/>
    <p:sldId id="352" r:id="rId24"/>
    <p:sldId id="353" r:id="rId25"/>
    <p:sldId id="354" r:id="rId26"/>
    <p:sldId id="355" r:id="rId27"/>
    <p:sldId id="356" r:id="rId28"/>
    <p:sldId id="357" r:id="rId29"/>
    <p:sldId id="291" r:id="rId30"/>
    <p:sldId id="358" r:id="rId31"/>
    <p:sldId id="282" r:id="rId32"/>
    <p:sldId id="286" r:id="rId33"/>
    <p:sldId id="359" r:id="rId34"/>
    <p:sldId id="360" r:id="rId35"/>
    <p:sldId id="361" r:id="rId36"/>
    <p:sldId id="362" r:id="rId37"/>
    <p:sldId id="363" r:id="rId38"/>
    <p:sldId id="364" r:id="rId39"/>
    <p:sldId id="365" r:id="rId40"/>
    <p:sldId id="366" r:id="rId41"/>
    <p:sldId id="367" r:id="rId42"/>
    <p:sldId id="368" r:id="rId43"/>
    <p:sldId id="369" r:id="rId44"/>
    <p:sldId id="370" r:id="rId45"/>
    <p:sldId id="371" r:id="rId46"/>
    <p:sldId id="372" r:id="rId47"/>
    <p:sldId id="373" r:id="rId48"/>
    <p:sldId id="374" r:id="rId49"/>
    <p:sldId id="375" r:id="rId50"/>
    <p:sldId id="376" r:id="rId51"/>
    <p:sldId id="377" r:id="rId52"/>
    <p:sldId id="378" r:id="rId53"/>
    <p:sldId id="379" r:id="rId54"/>
    <p:sldId id="380" r:id="rId55"/>
    <p:sldId id="381" r:id="rId56"/>
    <p:sldId id="382" r:id="rId57"/>
    <p:sldId id="383" r:id="rId58"/>
    <p:sldId id="384" r:id="rId59"/>
    <p:sldId id="385" r:id="rId60"/>
    <p:sldId id="386" r:id="rId61"/>
    <p:sldId id="387" r:id="rId62"/>
    <p:sldId id="388" r:id="rId63"/>
    <p:sldId id="389" r:id="rId64"/>
    <p:sldId id="390" r:id="rId65"/>
    <p:sldId id="391" r:id="rId66"/>
    <p:sldId id="324" r:id="rId67"/>
    <p:sldId id="326" r:id="rId68"/>
    <p:sldId id="271" r:id="rId69"/>
    <p:sldId id="258" r:id="rId70"/>
    <p:sldId id="275" r:id="rId71"/>
    <p:sldId id="266" r:id="rId72"/>
    <p:sldId id="277" r:id="rId73"/>
    <p:sldId id="268" r:id="rId74"/>
    <p:sldId id="278" r:id="rId75"/>
    <p:sldId id="270" r:id="rId76"/>
    <p:sldId id="309" r:id="rId77"/>
    <p:sldId id="279" r:id="rId78"/>
    <p:sldId id="260" r:id="rId79"/>
    <p:sldId id="259" r:id="rId80"/>
    <p:sldId id="323" r:id="rId81"/>
    <p:sldId id="285" r:id="rId82"/>
    <p:sldId id="307" r:id="rId83"/>
    <p:sldId id="281" r:id="rId84"/>
    <p:sldId id="264" r:id="rId85"/>
    <p:sldId id="283" r:id="rId86"/>
    <p:sldId id="288" r:id="rId87"/>
    <p:sldId id="289" r:id="rId88"/>
    <p:sldId id="306" r:id="rId89"/>
    <p:sldId id="313" r:id="rId90"/>
    <p:sldId id="314" r:id="rId91"/>
    <p:sldId id="290" r:id="rId92"/>
    <p:sldId id="280" r:id="rId93"/>
    <p:sldId id="331" r:id="rId94"/>
    <p:sldId id="284" r:id="rId95"/>
    <p:sldId id="308" r:id="rId96"/>
    <p:sldId id="335" r:id="rId97"/>
    <p:sldId id="336" r:id="rId98"/>
    <p:sldId id="312" r:id="rId99"/>
    <p:sldId id="310" r:id="rId100"/>
    <p:sldId id="311" r:id="rId101"/>
    <p:sldId id="292" r:id="rId102"/>
    <p:sldId id="320" r:id="rId103"/>
    <p:sldId id="332" r:id="rId104"/>
    <p:sldId id="287" r:id="rId105"/>
    <p:sldId id="317" r:id="rId106"/>
    <p:sldId id="318" r:id="rId107"/>
    <p:sldId id="333" r:id="rId108"/>
    <p:sldId id="325" r:id="rId109"/>
    <p:sldId id="334" r:id="rId110"/>
    <p:sldId id="316" r:id="rId111"/>
    <p:sldId id="315" r:id="rId112"/>
    <p:sldId id="337" r:id="rId113"/>
    <p:sldId id="329" r:id="rId114"/>
    <p:sldId id="330" r:id="rId115"/>
    <p:sldId id="319" r:id="rId116"/>
    <p:sldId id="327" r:id="rId11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19" roundtripDataSignature="AMtx7mj3j1hL91TEQE7mc91KA0lxJX7aq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7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notesMaster" Target="notesMasters/notesMaster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customschemas.google.com/relationships/presentationmetadata" Target="metadata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viewProps" Target="view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68BD40D2-9111-4545-9A05-467B1E8570B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5761" y="-12999"/>
            <a:ext cx="6820477" cy="687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240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E50012F-0E52-4376-B30E-6965F8ACEF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6999" y="-524469"/>
            <a:ext cx="6858001" cy="7906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08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B07C5575-D149-4123-91F6-CAD6297308C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64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BA65B28A-9192-472A-B1CE-69F3101F242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51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E8E11AF-CA88-4D18-8475-521FBD006FC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5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7A65ED9C-6F87-4E4F-BB4B-44AA9E82B75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25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02B4616E-BAA5-4CA4-A294-56F6A279359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4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25162A2C-DC6C-4A0D-BF52-4B579902C64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26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21F9061-87A4-4D1A-A1BB-1801D37A1C4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0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C94F62AB-9400-4F48-95EE-B0740F51715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040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EDFA0545-57E9-46A6-802F-350844B54A4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8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C6660282-6328-4624-8D2A-071E6011328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55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FDDF900-65F1-469F-AC00-A95FAE3C5A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56815" y="0"/>
            <a:ext cx="5878369" cy="683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9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A0F6BDC-1E90-463C-A8F1-16FE462335E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72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77A126F7-C4A7-4563-AB92-9FAB9427EB8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6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214973DE-473B-420A-AF0A-C10A73F18B1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389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AB6955F-138F-490C-9F9A-6E43F144526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68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EE5D6DC-9523-4264-A6E7-3DA59CA1FEC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564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E4203A1-D248-4E4B-A031-5EAA7E0B3C0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849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E82B5425-5F78-4597-B442-21F7957BDF6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02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F3EE8BE-2D40-4EAF-A5D7-93E12C8CBE0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87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B4DDD85-0280-4E15-A047-A4F701AA0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44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DEF8C48-C397-4A7B-AB99-AC68C3D2A48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11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AA64E182-BBC4-4AD6-A8E9-C37361AF447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23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877D155-711F-4BDF-AB03-68EF8D337B7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62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AEA88428-9918-4FCD-880E-6D68794E68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52920" y="37458"/>
            <a:ext cx="6886160" cy="681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290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EA5F626-A6F1-4AA7-BE2A-DB017E6CEA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6999" y="-420848"/>
            <a:ext cx="6858001" cy="7699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5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4FFD58B-2AE8-4CF5-BD5A-7BE75A14DFF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82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5E12B630-CD7B-4036-9479-75C7BE3179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167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D483FA4-69E9-4BA4-AAD6-5154E0B86B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2000" y="0"/>
            <a:ext cx="8128000" cy="565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44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05110B2-565E-482A-B5F4-9C93752315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6999" y="-5396"/>
            <a:ext cx="6858000" cy="686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84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6486FDA-4A76-4B8B-9584-A3C14B54419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70" y="0"/>
            <a:ext cx="91618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13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C27F948-18E7-4D29-990F-ECDEC7B6DB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20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F983D49-80C4-4C3E-9E40-FA6683F38BC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70" y="0"/>
            <a:ext cx="91618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86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820D8F4-952E-4A04-B8F6-7BA119D10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600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9A57CE5-311E-4776-9FF8-220D0DF819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0757" y="-924974"/>
            <a:ext cx="6870487" cy="8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19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0425724-AB97-43BF-8DEF-C2A2E4B46AA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70" y="0"/>
            <a:ext cx="91618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395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448C9CB-2DBF-4BA9-ADFF-24CD58700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5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FE2D7B5-5D0E-4BFE-A22C-B022D7E346C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70" y="0"/>
            <a:ext cx="91618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925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D24CBB2-4540-4A89-A63C-12C87BA32B6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88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BC25FA8-02DA-4E1A-8ECB-5900922EB4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621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A52178F0-3058-40D2-ACAE-9C68FFF57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49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8EC939C-1222-449A-A7D3-A43066A04C2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28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4B0127C-A3C7-45FD-A8DC-03507560181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485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7D7D899-752B-44C2-B0D6-FBE2D7028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9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52901FB6-1621-4769-8DB7-688CCF3DA57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70" y="0"/>
            <a:ext cx="91618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49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1A57D88-B76B-4C8F-ABF2-2165AAAE0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066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7ED46A6-47B3-4928-80EC-758906755AA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22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57DEDBAB-14B8-4293-8A71-68003D0CA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44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BFB751C-5B46-43A3-A960-F21F460379D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70" y="0"/>
            <a:ext cx="91618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68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CA3E95E-CA2E-4953-A1DE-EDBA5644600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7000" y="-293271"/>
            <a:ext cx="6858001" cy="744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25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F281854-6466-4B1C-9073-4AB17330E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16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01708A2-724D-4DC7-AD19-1B379872B3F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252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07C214A-272E-4D48-A139-E8881485D42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3001" y="0"/>
            <a:ext cx="8985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3DE27C6-B31B-4EF5-A233-CA66E9DC6CC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5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0A53539-A6AF-4C9E-8E2A-1DEE6797680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98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C7653F6-0209-4288-B502-159FE11A004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04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873E9BC-DCB4-4699-BF19-0FFCA3C9732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21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1CA77B2-D4EF-4C7F-890B-A3F427E2998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1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7BECD458-B995-401F-8BAF-C272677D1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21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6A2A0A2-CC46-447A-BF43-78B0710A6E6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738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877D155-711F-4BDF-AB03-68EF8D337B7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93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32A24A1-DADA-4F4A-9673-6F97DE5CCFB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29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0C1B601-1A4B-4DE7-84DC-43FF0B4114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5490" y="-39255"/>
            <a:ext cx="7741020" cy="693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780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8BD96CD-09AE-4116-B047-7447CE5818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645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B88DD73-1499-424D-AF29-31BBA8575CF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520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552994D-6AE0-406E-B580-5B58849CA19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7261" y="0"/>
            <a:ext cx="75774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873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4A19D38-11D7-492E-853F-CE2495B672A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340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49E293F-CD01-4E94-AC7C-76162DADB6A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42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22312F7-FE69-415A-926D-FA6D34CBA98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492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CBE7A94-0D99-4270-AADA-4A7D2240ACB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70" y="0"/>
            <a:ext cx="91618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3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6758CEC-3D45-46F4-BA8B-86A004A80F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1042" y="0"/>
            <a:ext cx="78099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4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F31CD290-B1D1-44AB-B73C-BD916A0DD1F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38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ABAF8D35-7F8A-4818-92C2-68A1BD5AE58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702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06C4C88B-44F5-42F4-80BA-4DF3EA47F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28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76C67F62-B862-4438-AA41-D03A7B9B53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1943" y="0"/>
            <a:ext cx="6728113" cy="687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255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BDA9146-5C08-4148-8A38-D3FC7BE19EA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96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06E2611-BED2-4007-9950-CB3262F6025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57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70E9058-66D6-493D-AECF-E2205FC3DAD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12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B9BFD29-81EE-4956-B89A-24729E9FEC2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00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9DC335DF-54A1-41A2-83FB-A7442D580E3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799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223939A2-F37B-4D61-9085-BA6800F18EE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85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B4FA091-C1BA-4D4E-B5F2-8C4EAED95C9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11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DD0E634-A59D-4FCC-BE65-2EF653B0D0A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7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ABF319C-9A83-404E-B981-D6BA9527D4D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88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C8D72221-19AA-44E2-B4D1-DC48253DB02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86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1EECB2F-CE6D-4F28-B9F2-DF9FC1BD4C5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58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44D4D4E-021E-4172-9016-E23CE83CE84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99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B5AA089-2243-4D2A-84D5-E23559B1DE5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42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D5DAB55B-A8A6-4738-8950-7850BCB7E6B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67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A837785-8DA9-4A5A-997B-395E4C8BAAC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41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CC7B8181-1CCF-429C-9234-E77075E358A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52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2A390883-0D95-40FB-AD3B-78835167280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77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05110B2-565E-482A-B5F4-9C93752315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6999" y="-5396"/>
            <a:ext cx="6858000" cy="6868793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48DF769F-37E1-4666-8AE0-2F0675A33A4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4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9043FF1-D109-4571-8D64-BEF8143E31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829"/>
          <a:stretch/>
        </p:blipFill>
        <p:spPr>
          <a:xfrm rot="5400000">
            <a:off x="2667000" y="-278814"/>
            <a:ext cx="6858001" cy="741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55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5D77686-C953-4DA5-85C9-8D8B8759CB1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036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9219B75-5BC7-411D-849D-084D7F7EB7D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78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F60C4D7-3314-4F82-9096-5EEE3E98CA3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66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5310189-605B-43D9-B6DC-B7908BA732F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3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D6855C5F-026C-4725-AF38-96A0EAAA527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399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2DE0C119-F18E-4BC9-88DC-3ACE43DBD9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77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E1B0733F-FCA0-4CD5-8636-42EEC348093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6758" y="856826"/>
            <a:ext cx="6858484" cy="514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70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0CCF145-B0D1-418A-9F40-D61AEAF2B4E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806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69980EAF-510B-446F-B49B-16957806DD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4320" y="0"/>
            <a:ext cx="9103360" cy="682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84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E05E4046-F496-47E3-9DEB-B727DCB0E55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DBE3282-7B6B-4295-96CB-747FB51E0F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0422" y="-11605"/>
            <a:ext cx="6871155" cy="6894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16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4EAA36B-D842-406B-B741-B57401D5ECE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70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D93C375-5376-42B5-85AB-89C7EC44842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88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E2E34815-0BC3-4C2F-8FC9-E892E9D4D65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751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25011B04-FB05-47FF-81A0-754205C40FB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4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9231FF59-0901-4EBA-8375-3E0628B2CED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019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4B056063-C6D7-4608-AE8A-3EDA7757390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33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9D20C989-E835-46EB-B7EA-7406DD342AB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19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D34CC7BE-253A-4ACF-AD87-4CED4C44506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73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96B5E21D-F240-4432-9057-DF281B83044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52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5DD21823-00BA-4476-8885-7AAC02D3175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48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0</Words>
  <Application>Microsoft Office PowerPoint</Application>
  <PresentationFormat>Breedbeeld</PresentationFormat>
  <Paragraphs>0</Paragraphs>
  <Slides>116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116</vt:i4>
      </vt:variant>
    </vt:vector>
  </HeadingPairs>
  <TitlesOfParts>
    <vt:vector size="119" baseType="lpstr">
      <vt:lpstr>Arial</vt:lpstr>
      <vt:lpstr>Calibri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 GA GROEN </dc:title>
  <dc:creator>Julie Callaerts</dc:creator>
  <cp:lastModifiedBy>Julie Callaerts</cp:lastModifiedBy>
  <cp:revision>25</cp:revision>
  <dcterms:created xsi:type="dcterms:W3CDTF">2023-07-04T08:04:23Z</dcterms:created>
  <dcterms:modified xsi:type="dcterms:W3CDTF">2023-09-12T13:07:36Z</dcterms:modified>
</cp:coreProperties>
</file>